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31.xml" ContentType="application/vnd.openxmlformats-officedocument.presentationml.slide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A1F52B-CA35-4777-8E1F-706E11B3670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876B4C-9D6B-40A8-9007-1F6F188B44E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E80C8E-2664-4364-8BE4-10D7FFCDC66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F7FBE1-F60C-49E7-B9EF-C9BE8ABDB8A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2777ABB-1E02-4A34-90D6-4D35B77ECE0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1ED4F0-B15F-441D-A38D-F3285A41D82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7E73AC-C943-4C71-80CA-33FE1B59F53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0FEB99-6ED9-4458-926E-30D40725E8A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01705B-381E-4234-A749-C8D1D5E2FC1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639486-511D-4347-8EDA-A384A833508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59A794-A1B5-4500-BD15-17430FFE5A9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88F2D3-5E85-4E1D-AD51-064ADF4D665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82E8143-3A6F-4932-B973-1EC53DED467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51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47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8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49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50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2024-09-02T16:58:10Z</dcterms:modified>
  <cp:revision>55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